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6" r:id="rId20"/>
    <p:sldId id="277" r:id="rId21"/>
    <p:sldId id="278" r:id="rId22"/>
    <p:sldId id="279" r:id="rId23"/>
    <p:sldId id="280" r:id="rId24"/>
    <p:sldId id="274" r:id="rId25"/>
    <p:sldId id="27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6"/>
    <p:restoredTop sz="88007"/>
  </p:normalViewPr>
  <p:slideViewPr>
    <p:cSldViewPr snapToGrid="0" snapToObjects="1">
      <p:cViewPr varScale="1">
        <p:scale>
          <a:sx n="85" d="100"/>
          <a:sy n="85" d="100"/>
        </p:scale>
        <p:origin x="82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4.gif>
</file>

<file path=ppt/media/image16.png>
</file>

<file path=ppt/media/image18.png>
</file>

<file path=ppt/media/image2.png>
</file>

<file path=ppt/media/image20.png>
</file>

<file path=ppt/media/image21.png>
</file>

<file path=ppt/media/image22.tiff>
</file>

<file path=ppt/media/image3.png>
</file>

<file path=ppt/media/image4.jpg>
</file>

<file path=ppt/media/image5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605B2-07B6-F24E-BCB2-4D6B5879649B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E2B39-279B-714F-8AB4-AD40F71DA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002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0E2B39-279B-714F-8AB4-AD40F71DA9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10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274F4-1D64-C84C-A673-90EC679E6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C0BA41-85C6-854A-A589-7F4D05EE78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58460-26FF-B342-8AAD-5B63D8911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88DD5-0879-B249-BCB2-219CA73EE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255FE-D23A-524C-B476-F02D3B211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396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0517C-7140-F44B-AE0D-2208AD53B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845EB6-05DA-FB4B-963E-3600F720C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2AB27-3A49-294B-A6CB-034A407F5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E38C5-6571-7344-AD5D-841BA999C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1EB6A-03EF-804A-A2BE-098C11AD8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24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CDF53C-F183-2940-A1E2-8D3C81C8DE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190888-8847-C644-8D37-6EBD165183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7389F-DD07-794C-B8F4-45A1763CD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ECB41-ABC1-7E4D-AA83-5164B57EE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11EC3-C763-C14A-93A3-D09FD2809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962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7A87-3A40-FD43-A3C7-CD4226C5C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623DE-A7E8-5A48-840B-2159138F5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4E266-0FD1-E84E-A7B0-2123C384A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B41C1-1637-D843-A472-606487BBA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2BD1A-8F7B-D44E-BCE6-731E287E5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4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371D6-51F2-4B42-8279-3EE64DAB0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85E5D-4A9F-4640-8E1C-A03A866CC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5DB35-EDDC-9B4C-AD5F-6C015B34F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37B0A-E729-C642-8B6A-7AC04489C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327B1-94B1-BD4D-9D82-9D198BEBF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38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61C08-54A1-3D46-BF62-FD9FC3895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3FE53-5CF2-AD4F-A9D0-2DA62F706A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3E1A6-BF83-A344-8C12-805870A21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7A49F-C5E1-8740-9AB1-0F3413E2F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052B66-B18C-E746-A921-23C061F0E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B772F-7440-014D-B09C-1E6183B3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26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727ED-A8F1-C64A-A81B-6D249019D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2657F-7854-8945-A056-FB59DAB8C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0E2105-A8BB-9249-AA4B-4999AC3AC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529E15-1C76-1F44-A880-74803B9157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FC09D7-295D-D342-982D-811D3DFE6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01E11-2173-7B4F-A7FA-84463EE9A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927567-E067-AF40-BA57-63DBFF2A4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0BFD0-D3AD-C64C-873A-34B3D4EAD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016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BECE9-5491-3942-A5AE-292085DCB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EFA5D4-2A52-FD4D-8A34-F2A6C9CEE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BEF5F6-7095-8541-BCB4-65358BEB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F929BE-16CE-3746-8115-FD1E50B18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61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2A27BD-27F9-FE45-A472-364AD35E9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5AD9E1-3923-3146-BD7A-AC5E70E58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33E796-E452-BA44-8E7B-E59D88F22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857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E5291-0900-D847-A7F5-02562D584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CBA40-AF37-374E-A64A-B6FE92DC3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4A5AA8-E593-F34D-8E98-68CA26C15F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F7E622-B801-A24B-8EFD-6569149D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71393F-4F1F-B549-8271-44A552663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739F34-B1B1-344D-806E-D365DD1C4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854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68C26-2049-EB42-90BF-88F22FDF8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7B74D4-00AD-BD4A-9D42-86544CE744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D2C1D3-AC09-1542-8B70-26D1723C5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D8C6FF-1A9F-304D-BE97-57D62E644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378810-1016-314E-A794-E08D96AB1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722BF4-92B6-F144-9C2A-45F9140AF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6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63ABAF-6892-F24B-AE89-494A48897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D10BF-222D-5E4C-AABF-724F06A5C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723EA-156D-BA47-995E-D90564A536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7B676-69E9-EA43-8FA9-58C463E16B12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99C40-7B33-C14A-AEE2-1A24AA28F9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5BB41-6296-A440-B889-1FF46BA1FD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43CD2-65C2-7C48-B70C-3100CD9D9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07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A3269-FF68-5F4C-95F6-D7F298CD78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Last day of class!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D8D28-3FF1-4849-A44A-862B2D72B5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32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D20E9-623E-4841-BF29-B7B9BDB67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#6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3107226-A8B6-6B42-8BFB-6EC5D623E4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7492" y="1690688"/>
            <a:ext cx="8125917" cy="4785262"/>
          </a:xfrm>
        </p:spPr>
      </p:pic>
    </p:spTree>
    <p:extLst>
      <p:ext uri="{BB962C8B-B14F-4D97-AF65-F5344CB8AC3E}">
        <p14:creationId xmlns:p14="http://schemas.microsoft.com/office/powerpoint/2010/main" val="1053217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C2A01-2384-E24C-BE6D-EAA29B454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#7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A4FC4F-E55F-394C-A56F-06C1B7E8B7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616" b="37747"/>
          <a:stretch/>
        </p:blipFill>
        <p:spPr>
          <a:xfrm>
            <a:off x="2091326" y="1027906"/>
            <a:ext cx="7493716" cy="5201587"/>
          </a:xfrm>
        </p:spPr>
      </p:pic>
    </p:spTree>
    <p:extLst>
      <p:ext uri="{BB962C8B-B14F-4D97-AF65-F5344CB8AC3E}">
        <p14:creationId xmlns:p14="http://schemas.microsoft.com/office/powerpoint/2010/main" val="2252105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88C92-B902-4846-AD68-05DDD611C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#8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56721C9-A541-5D48-A036-A922EA3AF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6817" y="1241007"/>
            <a:ext cx="8258366" cy="4860857"/>
          </a:xfrm>
        </p:spPr>
      </p:pic>
    </p:spTree>
    <p:extLst>
      <p:ext uri="{BB962C8B-B14F-4D97-AF65-F5344CB8AC3E}">
        <p14:creationId xmlns:p14="http://schemas.microsoft.com/office/powerpoint/2010/main" val="743032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0222D-EE58-994C-8450-6F2F89C0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#9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C850B07-F211-6049-BA94-61155AB640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6534" y="1255998"/>
            <a:ext cx="6138932" cy="5028311"/>
          </a:xfrm>
        </p:spPr>
      </p:pic>
    </p:spTree>
    <p:extLst>
      <p:ext uri="{BB962C8B-B14F-4D97-AF65-F5344CB8AC3E}">
        <p14:creationId xmlns:p14="http://schemas.microsoft.com/office/powerpoint/2010/main" val="1620782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AA81-7B82-1C48-8A6D-757A551A7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#10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7FA5CF1-09E8-1E4A-A2B7-FCBC4E9929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0976" y="1555776"/>
            <a:ext cx="9690048" cy="4845024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EAC182D-BA36-0141-BB0D-A9A6F9C7B880}"/>
              </a:ext>
            </a:extLst>
          </p:cNvPr>
          <p:cNvSpPr/>
          <p:nvPr/>
        </p:nvSpPr>
        <p:spPr>
          <a:xfrm>
            <a:off x="5670576" y="216370"/>
            <a:ext cx="6096000" cy="102085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 err="1">
                <a:latin typeface="Arial" panose="020B0604020202020204" pitchFamily="34" charset="0"/>
                <a:ea typeface="Arial" panose="020B0604020202020204" pitchFamily="34" charset="0"/>
              </a:rPr>
              <a:t>kermit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</a:rPr>
              <a:t> plot - using a dataset that describes if animals pass gas or not - I think its actually based on scientific journals but </a:t>
            </a:r>
            <a:r>
              <a:rPr lang="en-US" dirty="0" err="1">
                <a:latin typeface="Arial" panose="020B0604020202020204" pitchFamily="34" charset="0"/>
                <a:ea typeface="Arial" panose="020B0604020202020204" pitchFamily="34" charset="0"/>
              </a:rPr>
              <a:t>dont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</a:rPr>
              <a:t> quote me on that </a:t>
            </a:r>
            <a:r>
              <a:rPr lang="en-US" dirty="0" err="1">
                <a:latin typeface="Arial" panose="020B0604020202020204" pitchFamily="34" charset="0"/>
                <a:ea typeface="Arial" panose="020B0604020202020204" pitchFamily="34" charset="0"/>
              </a:rPr>
              <a:t>haha</a:t>
            </a:r>
            <a:endParaRPr lang="en-US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24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1D0D0-089A-3F44-93B4-7F7291ECF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#11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AF8B8C3-4466-6E47-A3AF-D3DF8985C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9529" y="236668"/>
            <a:ext cx="6332942" cy="6332942"/>
          </a:xfrm>
        </p:spPr>
      </p:pic>
    </p:spTree>
    <p:extLst>
      <p:ext uri="{BB962C8B-B14F-4D97-AF65-F5344CB8AC3E}">
        <p14:creationId xmlns:p14="http://schemas.microsoft.com/office/powerpoint/2010/main" val="116988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AF470-D2A4-AC4E-B4E1-4AAD35B63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#12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B2105C0-4DCD-EA49-9841-DED198A6E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0625" y="1027905"/>
            <a:ext cx="7789359" cy="5088081"/>
          </a:xfrm>
        </p:spPr>
      </p:pic>
    </p:spTree>
    <p:extLst>
      <p:ext uri="{BB962C8B-B14F-4D97-AF65-F5344CB8AC3E}">
        <p14:creationId xmlns:p14="http://schemas.microsoft.com/office/powerpoint/2010/main" val="7814823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B423-48B1-9848-A3CE-9AB56883C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#13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4805DE0-A8B7-F14C-95E5-D038CD676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0705" y="1345938"/>
            <a:ext cx="5268639" cy="5268639"/>
          </a:xfrm>
        </p:spPr>
      </p:pic>
    </p:spTree>
    <p:extLst>
      <p:ext uri="{BB962C8B-B14F-4D97-AF65-F5344CB8AC3E}">
        <p14:creationId xmlns:p14="http://schemas.microsoft.com/office/powerpoint/2010/main" val="4040181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FD728-5C4F-F046-89DA-C434A46FE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1FC4FE-50B5-1B49-8677-92F145E15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9291" y="1027906"/>
            <a:ext cx="8548618" cy="5719076"/>
          </a:xfrm>
        </p:spPr>
      </p:pic>
    </p:spTree>
    <p:extLst>
      <p:ext uri="{BB962C8B-B14F-4D97-AF65-F5344CB8AC3E}">
        <p14:creationId xmlns:p14="http://schemas.microsoft.com/office/powerpoint/2010/main" val="1530019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3CB27-CFBF-A849-8706-D9600633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A9ED93-A15C-3042-B404-73BD4A631E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9000" y="1893094"/>
            <a:ext cx="5334000" cy="4216400"/>
          </a:xfrm>
        </p:spPr>
      </p:pic>
    </p:spTree>
    <p:extLst>
      <p:ext uri="{BB962C8B-B14F-4D97-AF65-F5344CB8AC3E}">
        <p14:creationId xmlns:p14="http://schemas.microsoft.com/office/powerpoint/2010/main" val="3701266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56C59-27B2-2649-A08D-1495A727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DDA62-DD58-AE4B-9C14-AF0D890B9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 project due tomorrow!</a:t>
            </a:r>
          </a:p>
          <a:p>
            <a:endParaRPr lang="en-US" dirty="0"/>
          </a:p>
          <a:p>
            <a:r>
              <a:rPr lang="en-US" dirty="0"/>
              <a:t>Please complete the SPOT scores</a:t>
            </a:r>
          </a:p>
          <a:p>
            <a:endParaRPr lang="en-US" dirty="0"/>
          </a:p>
          <a:p>
            <a:r>
              <a:rPr lang="en-US" dirty="0"/>
              <a:t>Bad </a:t>
            </a:r>
            <a:r>
              <a:rPr lang="en-US" dirty="0" err="1"/>
              <a:t>ggplots</a:t>
            </a:r>
            <a:r>
              <a:rPr lang="en-US" dirty="0"/>
              <a:t> today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5040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3CB27-CFBF-A849-8706-D9600633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#16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7A228D-1BDD-4747-8BF2-FBDE02210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2031" y="1570792"/>
            <a:ext cx="6649235" cy="4351338"/>
          </a:xfrm>
        </p:spPr>
      </p:pic>
    </p:spTree>
    <p:extLst>
      <p:ext uri="{BB962C8B-B14F-4D97-AF65-F5344CB8AC3E}">
        <p14:creationId xmlns:p14="http://schemas.microsoft.com/office/powerpoint/2010/main" val="2495232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3CB27-CFBF-A849-8706-D9600633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#17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0BE7BD-423D-A347-9E76-94366E9B3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7050" y="1886744"/>
            <a:ext cx="6057900" cy="4229100"/>
          </a:xfrm>
        </p:spPr>
      </p:pic>
    </p:spTree>
    <p:extLst>
      <p:ext uri="{BB962C8B-B14F-4D97-AF65-F5344CB8AC3E}">
        <p14:creationId xmlns:p14="http://schemas.microsoft.com/office/powerpoint/2010/main" val="3842508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3CB27-CFBF-A849-8706-D9600633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#18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437304A-8C2F-DE46-B160-FD3820435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2768" y="1825625"/>
            <a:ext cx="4026464" cy="435133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4D1B7B-A831-664C-9543-81508924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850" y="622300"/>
            <a:ext cx="51943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5374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3CB27-CFBF-A849-8706-D9600633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#19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44DFF3-2C23-1A4A-B5AA-35B017137D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5185" y="803053"/>
            <a:ext cx="9128615" cy="5705385"/>
          </a:xfrm>
        </p:spPr>
      </p:pic>
    </p:spTree>
    <p:extLst>
      <p:ext uri="{BB962C8B-B14F-4D97-AF65-F5344CB8AC3E}">
        <p14:creationId xmlns:p14="http://schemas.microsoft.com/office/powerpoint/2010/main" val="24588596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AF7F5-3307-C349-8ACB-245B78168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(Mine – don’t vote!)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582167-24ED-4A46-A029-DDA2F64EC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734" y="1596558"/>
            <a:ext cx="8558372" cy="509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407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8B29D-BB87-0B49-96A8-63FF86B43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Vote at: </a:t>
            </a:r>
            <a:r>
              <a:rPr lang="en-US" dirty="0" err="1"/>
              <a:t>PollEv.com</a:t>
            </a:r>
            <a:r>
              <a:rPr lang="en-US" dirty="0"/>
              <a:t>/katelangwig411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1591D-3BFA-924A-A364-4C14CF1A0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93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8854E-3BDC-B949-852D-A0F4A4743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do we do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5EEED-E813-0943-A641-5B309ECBB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Failure is central to academia and laughing and acknowledging our failures along the way helps us grow (and detoxifies success culture)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6C4C0-EEC7-2640-BE42-C4BEDD202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038" y="3066753"/>
            <a:ext cx="5529263" cy="311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809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69EB6-ABC3-A14F-B60A-89F73BF83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Ways to grow from (or at least not be devastated by) failure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BC8D9-64F6-244A-810B-E4AA9B18F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 honest</a:t>
            </a:r>
          </a:p>
          <a:p>
            <a:endParaRPr lang="en-US" dirty="0"/>
          </a:p>
          <a:p>
            <a:r>
              <a:rPr lang="en-US" dirty="0"/>
              <a:t>Be thankful</a:t>
            </a:r>
          </a:p>
          <a:p>
            <a:endParaRPr lang="en-US" dirty="0"/>
          </a:p>
          <a:p>
            <a:r>
              <a:rPr lang="en-US" dirty="0"/>
              <a:t>Take Responsibility</a:t>
            </a:r>
          </a:p>
          <a:p>
            <a:endParaRPr lang="en-US" dirty="0"/>
          </a:p>
          <a:p>
            <a:r>
              <a:rPr lang="en-US" dirty="0"/>
              <a:t>Learn from it</a:t>
            </a:r>
          </a:p>
          <a:p>
            <a:endParaRPr lang="en-US" dirty="0"/>
          </a:p>
          <a:p>
            <a:r>
              <a:rPr lang="en-US" dirty="0"/>
              <a:t>Move 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F6828E-D59E-954B-A16C-467272418962}"/>
              </a:ext>
            </a:extLst>
          </p:cNvPr>
          <p:cNvSpPr txBox="1"/>
          <p:nvPr/>
        </p:nvSpPr>
        <p:spPr>
          <a:xfrm>
            <a:off x="4457700" y="6386513"/>
            <a:ext cx="741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From: McCardle ‘The Up Side of Down: Why Failing Well is the Key to Success’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89CE5B-F47F-6A4B-A97E-F827FC59E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16075"/>
            <a:ext cx="4152629" cy="440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685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C87FA-D3AB-3D48-941E-5DF60581D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DC382F-4216-3F43-A9C2-7997B2585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00934D97-D12F-AE40-9104-04AF4EC26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856" y="524873"/>
            <a:ext cx="8648993" cy="602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15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7F898-771A-304D-9348-02777B158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E7B70-CBE9-DA4A-ACE6-7341903BA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0B278017-D6B9-9341-85EF-6A123A14F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753" y="365125"/>
            <a:ext cx="6468024" cy="593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054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5591-9318-314B-9B2B-D0B99EC3A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39686-ADBE-6E44-9D22-F64A4A7E0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568DA84E-2739-B140-B0C0-31884E1B2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329" y="651624"/>
            <a:ext cx="8227341" cy="566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936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1B495-D5D7-4645-9485-3C6A1729C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D4F351C-BF07-264D-A974-00DF1314E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1062" y="1211028"/>
            <a:ext cx="7402938" cy="5552204"/>
          </a:xfrm>
        </p:spPr>
      </p:pic>
    </p:spTree>
    <p:extLst>
      <p:ext uri="{BB962C8B-B14F-4D97-AF65-F5344CB8AC3E}">
        <p14:creationId xmlns:p14="http://schemas.microsoft.com/office/powerpoint/2010/main" val="3049994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442B7-D780-F34D-BB48-9EC7D1745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#5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D8C8B7A-2813-E044-87F1-ABFA8C8EA9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7343" y="746333"/>
            <a:ext cx="5257314" cy="5594821"/>
          </a:xfrm>
        </p:spPr>
      </p:pic>
    </p:spTree>
    <p:extLst>
      <p:ext uri="{BB962C8B-B14F-4D97-AF65-F5344CB8AC3E}">
        <p14:creationId xmlns:p14="http://schemas.microsoft.com/office/powerpoint/2010/main" val="3106623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176</Words>
  <Application>Microsoft Macintosh PowerPoint</Application>
  <PresentationFormat>Widescreen</PresentationFormat>
  <Paragraphs>43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Last day of class!</vt:lpstr>
      <vt:lpstr>Announcements</vt:lpstr>
      <vt:lpstr>Why do we do this?</vt:lpstr>
      <vt:lpstr>Ways to grow from (or at least not be devastated by) failure</vt:lpstr>
      <vt:lpstr>#1</vt:lpstr>
      <vt:lpstr>#2</vt:lpstr>
      <vt:lpstr>#3</vt:lpstr>
      <vt:lpstr>#4</vt:lpstr>
      <vt:lpstr>#5</vt:lpstr>
      <vt:lpstr>#6</vt:lpstr>
      <vt:lpstr>#7</vt:lpstr>
      <vt:lpstr>#8</vt:lpstr>
      <vt:lpstr>#9</vt:lpstr>
      <vt:lpstr>#10</vt:lpstr>
      <vt:lpstr>#11</vt:lpstr>
      <vt:lpstr>#12</vt:lpstr>
      <vt:lpstr>#13</vt:lpstr>
      <vt:lpstr>#14</vt:lpstr>
      <vt:lpstr>#15</vt:lpstr>
      <vt:lpstr>#16</vt:lpstr>
      <vt:lpstr>#17</vt:lpstr>
      <vt:lpstr>#18</vt:lpstr>
      <vt:lpstr>#19</vt:lpstr>
      <vt:lpstr>(Mine – don’t vote!)</vt:lpstr>
      <vt:lpstr>Vote at: PollEv.com/katelangwig411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Last day of class!</dc:title>
  <dc:creator>Kate Langwig</dc:creator>
  <cp:lastModifiedBy>Kate Langwig</cp:lastModifiedBy>
  <cp:revision>7</cp:revision>
  <dcterms:created xsi:type="dcterms:W3CDTF">2022-05-03T15:03:41Z</dcterms:created>
  <dcterms:modified xsi:type="dcterms:W3CDTF">2023-05-02T15:57:46Z</dcterms:modified>
</cp:coreProperties>
</file>

<file path=docProps/thumbnail.jpeg>
</file>